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9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slide" Target="slides/slide8.xml" Id="rId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7.gif"/><Relationship Id="rId4" Type="http://schemas.openxmlformats.org/officeDocument/2006/relationships/image" Target="../media/image31.png"/></Relationships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50315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73325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31451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2961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8166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05300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63427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61586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68882" y="-161293"/>
            <a:ext cx="1561756" cy="1052888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628126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3363905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5476758" y="1768706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76824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272920" y="6780962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695881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0880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1327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0530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18220" y="6770271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5936779" y="2703579"/>
            <a:ext cx="3420333" cy="3056923"/>
          </a:xfrm>
          <a:custGeom>
            <a:avLst/>
            <a:gdLst/>
            <a:ahLst/>
            <a:cxnLst/>
            <a:rect l="l" t="t" r="r" b="b"/>
            <a:pathLst>
              <a:path w="5472533" h="4891076">
                <a:moveTo>
                  <a:pt x="0" y="0"/>
                </a:moveTo>
                <a:lnTo>
                  <a:pt x="5472533" y="0"/>
                </a:lnTo>
                <a:lnTo>
                  <a:pt x="5472533" y="4891077"/>
                </a:lnTo>
                <a:lnTo>
                  <a:pt x="0" y="4891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TextBox 33">
            <a:extLst>
              <a:ext uri="{FF2B5EF4-FFF2-40B4-BE49-F238E27FC236}">
                <a16:creationId xmlns:a16="http://schemas.microsoft.com/office/drawing/2014/main" id="{DCB14D36-4227-E6A4-61F9-B90FB4DD3C74}"/>
              </a:ext>
            </a:extLst>
          </p:cNvPr>
          <p:cNvSpPr txBox="1"/>
          <p:nvPr/>
        </p:nvSpPr>
        <p:spPr>
          <a:xfrm>
            <a:off x="-110476" y="184052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27" name="Picture 2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791E56CC-165E-48A3-EE98-C1758A854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39" y="2420819"/>
            <a:ext cx="2356453" cy="1767340"/>
          </a:xfrm>
          <a:prstGeom prst="rect">
            <a:avLst/>
          </a:prstGeom>
        </p:spPr>
      </p:pic>
      <p:pic>
        <p:nvPicPr>
          <p:cNvPr id="28" name="Picture 2" descr="Loading GIF - CSS Bud">
            <a:extLst>
              <a:ext uri="{FF2B5EF4-FFF2-40B4-BE49-F238E27FC236}">
                <a16:creationId xmlns:a16="http://schemas.microsoft.com/office/drawing/2014/main" id="{80E65CDC-7B3B-7DD8-B780-A467B2E70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04" y="414390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5.55112E-17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